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4" r:id="rId5"/>
    <p:sldId id="266" r:id="rId6"/>
    <p:sldId id="263" r:id="rId7"/>
    <p:sldId id="259" r:id="rId8"/>
    <p:sldId id="268" r:id="rId9"/>
    <p:sldId id="269" r:id="rId10"/>
    <p:sldId id="271" r:id="rId11"/>
    <p:sldId id="272" r:id="rId12"/>
    <p:sldId id="273" r:id="rId13"/>
    <p:sldId id="267" r:id="rId14"/>
    <p:sldId id="274" r:id="rId15"/>
    <p:sldId id="276" r:id="rId16"/>
    <p:sldId id="275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A398-C070-4872-A1F7-3E47A4594F7B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CF86-1793-4EA8-9DF1-815029973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A398-C070-4872-A1F7-3E47A4594F7B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CF86-1793-4EA8-9DF1-815029973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A398-C070-4872-A1F7-3E47A4594F7B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CF86-1793-4EA8-9DF1-815029973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A398-C070-4872-A1F7-3E47A4594F7B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CF86-1793-4EA8-9DF1-815029973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A398-C070-4872-A1F7-3E47A4594F7B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CF86-1793-4EA8-9DF1-815029973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A398-C070-4872-A1F7-3E47A4594F7B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CF86-1793-4EA8-9DF1-815029973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A398-C070-4872-A1F7-3E47A4594F7B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CF86-1793-4EA8-9DF1-815029973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A398-C070-4872-A1F7-3E47A4594F7B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CF86-1793-4EA8-9DF1-815029973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A398-C070-4872-A1F7-3E47A4594F7B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CF86-1793-4EA8-9DF1-815029973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A398-C070-4872-A1F7-3E47A4594F7B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CF86-1793-4EA8-9DF1-815029973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A398-C070-4872-A1F7-3E47A4594F7B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CF86-1793-4EA8-9DF1-815029973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6A398-C070-4872-A1F7-3E47A4594F7B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DCF86-1793-4EA8-9DF1-815029973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THCS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382000" cy="259079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en-US" sz="4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9938F-0C8A-4E2D-AA12-8628BC19D347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533400" y="825500"/>
            <a:ext cx="7924800" cy="3276600"/>
          </a:xfrm>
          <a:prstGeom prst="rect">
            <a:avLst/>
          </a:prstGeom>
          <a:solidFill>
            <a:srgbClr val="D3EBE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484" name="Rectangle 68"/>
          <p:cNvSpPr>
            <a:spLocks noChangeArrowheads="1"/>
          </p:cNvSpPr>
          <p:nvPr/>
        </p:nvSpPr>
        <p:spPr bwMode="auto">
          <a:xfrm>
            <a:off x="5334000" y="2362200"/>
            <a:ext cx="2286000" cy="228600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533400" y="4114800"/>
            <a:ext cx="7924800" cy="2667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487" name="Line 5"/>
          <p:cNvSpPr>
            <a:spLocks noChangeShapeType="1"/>
          </p:cNvSpPr>
          <p:nvPr/>
        </p:nvSpPr>
        <p:spPr bwMode="auto">
          <a:xfrm>
            <a:off x="6324600" y="2362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Line 6"/>
          <p:cNvSpPr>
            <a:spLocks noChangeShapeType="1"/>
          </p:cNvSpPr>
          <p:nvPr/>
        </p:nvSpPr>
        <p:spPr bwMode="auto">
          <a:xfrm flipV="1">
            <a:off x="6324600" y="2362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9" name="Text Box 8"/>
          <p:cNvSpPr txBox="1">
            <a:spLocks noChangeArrowheads="1"/>
          </p:cNvSpPr>
          <p:nvPr/>
        </p:nvSpPr>
        <p:spPr bwMode="auto">
          <a:xfrm>
            <a:off x="914400" y="46482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B1: </a:t>
            </a:r>
            <a:r>
              <a:rPr lang="en-US" sz="2400" b="1" dirty="0" err="1">
                <a:latin typeface="Times New Roman" pitchFamily="18" charset="0"/>
              </a:rPr>
              <a:t>Vẽ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</a:rPr>
              <a:t>đư</a:t>
            </a:r>
            <a:r>
              <a:rPr lang="en-US" sz="2400" b="1" dirty="0" err="1">
                <a:latin typeface="Times New Roman" pitchFamily="18" charset="0"/>
              </a:rPr>
              <a:t>ờng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dây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nguồn</a:t>
            </a:r>
            <a:r>
              <a:rPr lang="en-US" sz="2400" b="1" dirty="0">
                <a:latin typeface="Times New Roman" pitchFamily="18" charset="0"/>
              </a:rPr>
              <a:t>.</a:t>
            </a:r>
          </a:p>
        </p:txBody>
      </p:sp>
      <p:sp>
        <p:nvSpPr>
          <p:cNvPr id="20490" name="Text Box 9"/>
          <p:cNvSpPr txBox="1">
            <a:spLocks noChangeArrowheads="1"/>
          </p:cNvSpPr>
          <p:nvPr/>
        </p:nvSpPr>
        <p:spPr bwMode="auto">
          <a:xfrm>
            <a:off x="914400" y="5105400"/>
            <a:ext cx="7443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B2: </a:t>
            </a:r>
            <a:r>
              <a:rPr lang="en-US" sz="2400" b="1" dirty="0" err="1">
                <a:latin typeface="Times New Roman" pitchFamily="18" charset="0"/>
              </a:rPr>
              <a:t>Xác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</a:rPr>
              <a:t>đ</a:t>
            </a:r>
            <a:r>
              <a:rPr lang="en-US" sz="2400" b="1" dirty="0" err="1">
                <a:latin typeface="Times New Roman" pitchFamily="18" charset="0"/>
              </a:rPr>
              <a:t>ịnh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vị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trí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</a:rPr>
              <a:t>đ</a:t>
            </a:r>
            <a:r>
              <a:rPr lang="en-US" sz="2400" b="1" dirty="0">
                <a:latin typeface="Times New Roman" pitchFamily="18" charset="0"/>
              </a:rPr>
              <a:t>ể </a:t>
            </a:r>
            <a:r>
              <a:rPr lang="en-US" sz="2400" b="1" dirty="0" err="1">
                <a:latin typeface="Times New Roman" pitchFamily="18" charset="0"/>
              </a:rPr>
              <a:t>bảng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</a:rPr>
              <a:t>đ</a:t>
            </a:r>
            <a:r>
              <a:rPr lang="en-US" sz="2400" b="1" dirty="0" err="1">
                <a:latin typeface="Times New Roman" pitchFamily="18" charset="0"/>
              </a:rPr>
              <a:t>iện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bộ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</a:rPr>
              <a:t>đ</a:t>
            </a:r>
            <a:r>
              <a:rPr lang="en-US" sz="2400" b="1" dirty="0" err="1">
                <a:latin typeface="Times New Roman" pitchFamily="18" charset="0"/>
              </a:rPr>
              <a:t>èn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huỳnh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quang</a:t>
            </a:r>
            <a:r>
              <a:rPr lang="en-US" sz="2400" b="1" dirty="0">
                <a:latin typeface="Times New Roman" pitchFamily="18" charset="0"/>
              </a:rPr>
              <a:t>.</a:t>
            </a:r>
          </a:p>
        </p:txBody>
      </p:sp>
      <p:sp>
        <p:nvSpPr>
          <p:cNvPr id="20491" name="Text Box 10"/>
          <p:cNvSpPr txBox="1">
            <a:spLocks noChangeArrowheads="1"/>
          </p:cNvSpPr>
          <p:nvPr/>
        </p:nvSpPr>
        <p:spPr bwMode="auto">
          <a:xfrm>
            <a:off x="914400" y="55626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B3: </a:t>
            </a:r>
            <a:r>
              <a:rPr lang="en-US" sz="2400" b="1" dirty="0" err="1">
                <a:latin typeface="Times New Roman" pitchFamily="18" charset="0"/>
              </a:rPr>
              <a:t>Xác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</a:rPr>
              <a:t>đ</a:t>
            </a:r>
            <a:r>
              <a:rPr lang="en-US" sz="2400" b="1" dirty="0" err="1">
                <a:latin typeface="Times New Roman" pitchFamily="18" charset="0"/>
              </a:rPr>
              <a:t>ịnh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vị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trí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thiết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bị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</a:rPr>
              <a:t>đ</a:t>
            </a:r>
            <a:r>
              <a:rPr lang="en-US" sz="2400" b="1" dirty="0" err="1">
                <a:latin typeface="Times New Roman" pitchFamily="18" charset="0"/>
              </a:rPr>
              <a:t>iện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bảng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</a:rPr>
              <a:t>đ</a:t>
            </a:r>
            <a:r>
              <a:rPr lang="en-US" sz="2400" b="1" dirty="0" err="1">
                <a:latin typeface="Times New Roman" pitchFamily="18" charset="0"/>
              </a:rPr>
              <a:t>iện</a:t>
            </a:r>
            <a:r>
              <a:rPr lang="en-US" sz="2400" b="1" dirty="0">
                <a:latin typeface="Times New Roman" pitchFamily="18" charset="0"/>
              </a:rPr>
              <a:t>.</a:t>
            </a:r>
          </a:p>
        </p:txBody>
      </p:sp>
      <p:sp>
        <p:nvSpPr>
          <p:cNvPr id="20492" name="Text Box 11"/>
          <p:cNvSpPr txBox="1">
            <a:spLocks noChangeArrowheads="1"/>
          </p:cNvSpPr>
          <p:nvPr/>
        </p:nvSpPr>
        <p:spPr bwMode="auto">
          <a:xfrm>
            <a:off x="914400" y="6096000"/>
            <a:ext cx="701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B4: </a:t>
            </a:r>
            <a:r>
              <a:rPr lang="en-US" sz="2400" b="1" dirty="0" err="1">
                <a:latin typeface="Times New Roman" pitchFamily="18" charset="0"/>
              </a:rPr>
              <a:t>Vẽ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</a:rPr>
              <a:t>đư</a:t>
            </a:r>
            <a:r>
              <a:rPr lang="en-US" sz="2400" b="1" dirty="0" err="1">
                <a:latin typeface="Times New Roman" pitchFamily="18" charset="0"/>
              </a:rPr>
              <a:t>ờng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dây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dẫn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</a:rPr>
              <a:t>đ</a:t>
            </a:r>
            <a:r>
              <a:rPr lang="en-US" sz="2400" b="1" dirty="0" err="1">
                <a:latin typeface="Times New Roman" pitchFamily="18" charset="0"/>
              </a:rPr>
              <a:t>iện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theo</a:t>
            </a:r>
            <a:r>
              <a:rPr lang="en-US" sz="2400" b="1" dirty="0">
                <a:latin typeface="Times New Roman" pitchFamily="18" charset="0"/>
              </a:rPr>
              <a:t> s</a:t>
            </a:r>
            <a:r>
              <a:rPr lang="vi-VN" sz="2400" b="1" dirty="0">
                <a:latin typeface="Times New Roman" pitchFamily="18" charset="0"/>
              </a:rPr>
              <a:t>ơ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</a:rPr>
              <a:t>đ</a:t>
            </a:r>
            <a:r>
              <a:rPr lang="en-US" sz="2400" b="1" dirty="0">
                <a:latin typeface="Times New Roman" pitchFamily="18" charset="0"/>
              </a:rPr>
              <a:t>ồ </a:t>
            </a:r>
            <a:r>
              <a:rPr lang="en-US" sz="2400" b="1" dirty="0" err="1">
                <a:latin typeface="Times New Roman" pitchFamily="18" charset="0"/>
              </a:rPr>
              <a:t>nguyên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lý</a:t>
            </a:r>
            <a:r>
              <a:rPr lang="en-US" sz="2400" b="1" dirty="0">
                <a:latin typeface="Times New Roman" pitchFamily="18" charset="0"/>
              </a:rPr>
              <a:t>.</a:t>
            </a:r>
          </a:p>
        </p:txBody>
      </p:sp>
      <p:sp>
        <p:nvSpPr>
          <p:cNvPr id="20493" name="Line 12"/>
          <p:cNvSpPr>
            <a:spLocks noChangeShapeType="1"/>
          </p:cNvSpPr>
          <p:nvPr/>
        </p:nvSpPr>
        <p:spPr bwMode="auto">
          <a:xfrm>
            <a:off x="1524000" y="1371600"/>
            <a:ext cx="6781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4" name="Line 13"/>
          <p:cNvSpPr>
            <a:spLocks noChangeShapeType="1"/>
          </p:cNvSpPr>
          <p:nvPr/>
        </p:nvSpPr>
        <p:spPr bwMode="auto">
          <a:xfrm>
            <a:off x="1524000" y="1066800"/>
            <a:ext cx="6781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5" name="Line 14"/>
          <p:cNvSpPr>
            <a:spLocks noChangeShapeType="1"/>
          </p:cNvSpPr>
          <p:nvPr/>
        </p:nvSpPr>
        <p:spPr bwMode="auto">
          <a:xfrm>
            <a:off x="1905000" y="1371600"/>
            <a:ext cx="0" cy="457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Line 15"/>
          <p:cNvSpPr>
            <a:spLocks noChangeShapeType="1"/>
          </p:cNvSpPr>
          <p:nvPr/>
        </p:nvSpPr>
        <p:spPr bwMode="auto">
          <a:xfrm>
            <a:off x="2209800" y="1066800"/>
            <a:ext cx="0" cy="685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7" name="Rectangle 16"/>
          <p:cNvSpPr>
            <a:spLocks noChangeArrowheads="1"/>
          </p:cNvSpPr>
          <p:nvPr/>
        </p:nvSpPr>
        <p:spPr bwMode="auto">
          <a:xfrm>
            <a:off x="1828800" y="2971800"/>
            <a:ext cx="1524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498" name="Line 17"/>
          <p:cNvSpPr>
            <a:spLocks noChangeShapeType="1"/>
          </p:cNvSpPr>
          <p:nvPr/>
        </p:nvSpPr>
        <p:spPr bwMode="auto">
          <a:xfrm>
            <a:off x="1905000" y="3657600"/>
            <a:ext cx="0" cy="3048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AutoShape 18"/>
          <p:cNvSpPr>
            <a:spLocks noChangeArrowheads="1"/>
          </p:cNvSpPr>
          <p:nvPr/>
        </p:nvSpPr>
        <p:spPr bwMode="auto">
          <a:xfrm>
            <a:off x="5029200" y="2438400"/>
            <a:ext cx="381000" cy="762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501" name="AutoShape 20"/>
          <p:cNvSpPr>
            <a:spLocks noChangeArrowheads="1"/>
          </p:cNvSpPr>
          <p:nvPr/>
        </p:nvSpPr>
        <p:spPr bwMode="auto">
          <a:xfrm flipH="1">
            <a:off x="7543800" y="2438400"/>
            <a:ext cx="381000" cy="762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503" name="Line 22"/>
          <p:cNvSpPr>
            <a:spLocks noChangeShapeType="1"/>
          </p:cNvSpPr>
          <p:nvPr/>
        </p:nvSpPr>
        <p:spPr bwMode="auto">
          <a:xfrm flipV="1">
            <a:off x="7762875" y="2514600"/>
            <a:ext cx="0" cy="2286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4" name="Line 23"/>
          <p:cNvSpPr>
            <a:spLocks noChangeShapeType="1"/>
          </p:cNvSpPr>
          <p:nvPr/>
        </p:nvSpPr>
        <p:spPr bwMode="auto">
          <a:xfrm>
            <a:off x="4648200" y="2743200"/>
            <a:ext cx="31242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Line 24"/>
          <p:cNvSpPr>
            <a:spLocks noChangeShapeType="1"/>
          </p:cNvSpPr>
          <p:nvPr/>
        </p:nvSpPr>
        <p:spPr bwMode="auto">
          <a:xfrm>
            <a:off x="2209800" y="2362200"/>
            <a:ext cx="0" cy="1600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6" name="Line 25"/>
          <p:cNvSpPr>
            <a:spLocks noChangeShapeType="1"/>
          </p:cNvSpPr>
          <p:nvPr/>
        </p:nvSpPr>
        <p:spPr bwMode="auto">
          <a:xfrm>
            <a:off x="2209800" y="2133600"/>
            <a:ext cx="29718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7" name="Line 26"/>
          <p:cNvSpPr>
            <a:spLocks noChangeShapeType="1"/>
          </p:cNvSpPr>
          <p:nvPr/>
        </p:nvSpPr>
        <p:spPr bwMode="auto">
          <a:xfrm>
            <a:off x="3429000" y="2895600"/>
            <a:ext cx="4495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8" name="AutoShape 27"/>
          <p:cNvSpPr>
            <a:spLocks noChangeArrowheads="1"/>
          </p:cNvSpPr>
          <p:nvPr/>
        </p:nvSpPr>
        <p:spPr bwMode="auto">
          <a:xfrm flipH="1">
            <a:off x="4495800" y="2451100"/>
            <a:ext cx="228600" cy="762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510" name="Line 29"/>
          <p:cNvSpPr>
            <a:spLocks noChangeShapeType="1"/>
          </p:cNvSpPr>
          <p:nvPr/>
        </p:nvSpPr>
        <p:spPr bwMode="auto">
          <a:xfrm>
            <a:off x="4813300" y="2451100"/>
            <a:ext cx="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1" name="Oval 30"/>
          <p:cNvSpPr>
            <a:spLocks noChangeArrowheads="1"/>
          </p:cNvSpPr>
          <p:nvPr/>
        </p:nvSpPr>
        <p:spPr bwMode="auto">
          <a:xfrm>
            <a:off x="4572000" y="22860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512" name="Line 31"/>
          <p:cNvSpPr>
            <a:spLocks noChangeShapeType="1"/>
          </p:cNvSpPr>
          <p:nvPr/>
        </p:nvSpPr>
        <p:spPr bwMode="auto">
          <a:xfrm>
            <a:off x="2209800" y="2362200"/>
            <a:ext cx="12954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3" name="Rectangle 32"/>
          <p:cNvSpPr>
            <a:spLocks noChangeArrowheads="1"/>
          </p:cNvSpPr>
          <p:nvPr/>
        </p:nvSpPr>
        <p:spPr bwMode="auto">
          <a:xfrm>
            <a:off x="1600200" y="2895600"/>
            <a:ext cx="914400" cy="1143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514" name="Rectangle 33"/>
          <p:cNvSpPr>
            <a:spLocks noChangeArrowheads="1"/>
          </p:cNvSpPr>
          <p:nvPr/>
        </p:nvSpPr>
        <p:spPr bwMode="auto">
          <a:xfrm>
            <a:off x="3276600" y="1981200"/>
            <a:ext cx="4876800" cy="9906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515" name="Line 34"/>
          <p:cNvSpPr>
            <a:spLocks noChangeShapeType="1"/>
          </p:cNvSpPr>
          <p:nvPr/>
        </p:nvSpPr>
        <p:spPr bwMode="auto">
          <a:xfrm>
            <a:off x="1905000" y="3962400"/>
            <a:ext cx="304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6" name="Line 35"/>
          <p:cNvSpPr>
            <a:spLocks noChangeShapeType="1"/>
          </p:cNvSpPr>
          <p:nvPr/>
        </p:nvSpPr>
        <p:spPr bwMode="auto">
          <a:xfrm>
            <a:off x="4800600" y="2514600"/>
            <a:ext cx="3810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7" name="Line 36"/>
          <p:cNvSpPr>
            <a:spLocks noChangeShapeType="1"/>
          </p:cNvSpPr>
          <p:nvPr/>
        </p:nvSpPr>
        <p:spPr bwMode="auto">
          <a:xfrm>
            <a:off x="7915275" y="2438400"/>
            <a:ext cx="0" cy="457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8" name="Line 37"/>
          <p:cNvSpPr>
            <a:spLocks noChangeShapeType="1"/>
          </p:cNvSpPr>
          <p:nvPr/>
        </p:nvSpPr>
        <p:spPr bwMode="auto">
          <a:xfrm>
            <a:off x="7772400" y="2438400"/>
            <a:ext cx="152400" cy="0"/>
          </a:xfrm>
          <a:prstGeom prst="line">
            <a:avLst/>
          </a:prstGeom>
          <a:noFill/>
          <a:ln w="19050">
            <a:solidFill>
              <a:srgbClr val="FF7C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9" name="Line 38"/>
          <p:cNvSpPr>
            <a:spLocks noChangeShapeType="1"/>
          </p:cNvSpPr>
          <p:nvPr/>
        </p:nvSpPr>
        <p:spPr bwMode="auto">
          <a:xfrm>
            <a:off x="3429000" y="2514600"/>
            <a:ext cx="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0" name="Line 39"/>
          <p:cNvSpPr>
            <a:spLocks noChangeShapeType="1"/>
          </p:cNvSpPr>
          <p:nvPr/>
        </p:nvSpPr>
        <p:spPr bwMode="auto">
          <a:xfrm>
            <a:off x="5181600" y="2133600"/>
            <a:ext cx="0" cy="304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1" name="Line 40"/>
          <p:cNvSpPr>
            <a:spLocks noChangeShapeType="1"/>
          </p:cNvSpPr>
          <p:nvPr/>
        </p:nvSpPr>
        <p:spPr bwMode="auto">
          <a:xfrm flipV="1">
            <a:off x="4648200" y="2514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4" name="Line 47"/>
          <p:cNvSpPr>
            <a:spLocks noChangeShapeType="1"/>
          </p:cNvSpPr>
          <p:nvPr/>
        </p:nvSpPr>
        <p:spPr bwMode="auto">
          <a:xfrm>
            <a:off x="3429000" y="2514600"/>
            <a:ext cx="762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0" name="Text Box 48"/>
          <p:cNvSpPr txBox="1">
            <a:spLocks noChangeArrowheads="1"/>
          </p:cNvSpPr>
          <p:nvPr/>
        </p:nvSpPr>
        <p:spPr bwMode="auto">
          <a:xfrm>
            <a:off x="533400" y="4191000"/>
            <a:ext cx="8153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*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Các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b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ư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ớc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tiến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hành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vẽ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:</a:t>
            </a:r>
          </a:p>
        </p:txBody>
      </p:sp>
      <p:sp>
        <p:nvSpPr>
          <p:cNvPr id="20526" name="Text Box 49"/>
          <p:cNvSpPr txBox="1">
            <a:spLocks noChangeArrowheads="1"/>
          </p:cNvSpPr>
          <p:nvPr/>
        </p:nvSpPr>
        <p:spPr bwMode="auto">
          <a:xfrm>
            <a:off x="1219200" y="12334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A</a:t>
            </a:r>
          </a:p>
        </p:txBody>
      </p:sp>
      <p:sp>
        <p:nvSpPr>
          <p:cNvPr id="20527" name="Text Box 50"/>
          <p:cNvSpPr txBox="1">
            <a:spLocks noChangeArrowheads="1"/>
          </p:cNvSpPr>
          <p:nvPr/>
        </p:nvSpPr>
        <p:spPr bwMode="auto">
          <a:xfrm>
            <a:off x="1219200" y="776288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O</a:t>
            </a: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3505200" y="2286000"/>
            <a:ext cx="838200" cy="304800"/>
            <a:chOff x="2208" y="1440"/>
            <a:chExt cx="528" cy="192"/>
          </a:xfrm>
        </p:grpSpPr>
        <p:sp>
          <p:nvSpPr>
            <p:cNvPr id="20540" name="Rectangle 52"/>
            <p:cNvSpPr>
              <a:spLocks noChangeArrowheads="1"/>
            </p:cNvSpPr>
            <p:nvPr/>
          </p:nvSpPr>
          <p:spPr bwMode="auto">
            <a:xfrm>
              <a:off x="2304" y="1440"/>
              <a:ext cx="432" cy="1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Times New Roman" pitchFamily="18" charset="0"/>
                </a:rPr>
                <a:t>CL</a:t>
              </a:r>
            </a:p>
          </p:txBody>
        </p:sp>
        <p:sp>
          <p:nvSpPr>
            <p:cNvPr id="20541" name="Line 53"/>
            <p:cNvSpPr>
              <a:spLocks noChangeShapeType="1"/>
            </p:cNvSpPr>
            <p:nvPr/>
          </p:nvSpPr>
          <p:spPr bwMode="auto">
            <a:xfrm>
              <a:off x="2208" y="158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oval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2" name="Line 54"/>
            <p:cNvSpPr>
              <a:spLocks noChangeShapeType="1"/>
            </p:cNvSpPr>
            <p:nvPr/>
          </p:nvSpPr>
          <p:spPr bwMode="auto">
            <a:xfrm>
              <a:off x="2208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oval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29" name="Line 55"/>
          <p:cNvSpPr>
            <a:spLocks noChangeShapeType="1"/>
          </p:cNvSpPr>
          <p:nvPr/>
        </p:nvSpPr>
        <p:spPr bwMode="auto">
          <a:xfrm>
            <a:off x="1905000" y="1828800"/>
            <a:ext cx="0" cy="1676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0" name="Line 56"/>
          <p:cNvSpPr>
            <a:spLocks noChangeShapeType="1"/>
          </p:cNvSpPr>
          <p:nvPr/>
        </p:nvSpPr>
        <p:spPr bwMode="auto">
          <a:xfrm>
            <a:off x="2209800" y="1752600"/>
            <a:ext cx="0" cy="381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3" name="Text Box 58"/>
          <p:cNvSpPr txBox="1">
            <a:spLocks noChangeArrowheads="1"/>
          </p:cNvSpPr>
          <p:nvPr/>
        </p:nvSpPr>
        <p:spPr bwMode="auto">
          <a:xfrm>
            <a:off x="381000" y="2286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b)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Vẽ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s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</a:rPr>
              <a:t>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</a:rPr>
              <a:t>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ồ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lắp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mạch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</a:rPr>
              <a:t>đ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iện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0536" name="Rectangle 73"/>
          <p:cNvSpPr>
            <a:spLocks noChangeArrowheads="1"/>
          </p:cNvSpPr>
          <p:nvPr/>
        </p:nvSpPr>
        <p:spPr bwMode="auto">
          <a:xfrm>
            <a:off x="1676400" y="3429000"/>
            <a:ext cx="8382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latin typeface=".VnTime" pitchFamily="34" charset="0"/>
            </a:endParaRPr>
          </a:p>
        </p:txBody>
      </p:sp>
      <p:sp>
        <p:nvSpPr>
          <p:cNvPr id="69" name="Line 42"/>
          <p:cNvSpPr>
            <a:spLocks noChangeShapeType="1"/>
          </p:cNvSpPr>
          <p:nvPr/>
        </p:nvSpPr>
        <p:spPr bwMode="auto">
          <a:xfrm rot="20552411">
            <a:off x="1806575" y="3549650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" name="Oval 44"/>
          <p:cNvSpPr>
            <a:spLocks noChangeArrowheads="1"/>
          </p:cNvSpPr>
          <p:nvPr/>
        </p:nvSpPr>
        <p:spPr bwMode="auto">
          <a:xfrm>
            <a:off x="1857375" y="3505200"/>
            <a:ext cx="76200" cy="76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" name="Oval 45"/>
          <p:cNvSpPr>
            <a:spLocks noChangeArrowheads="1"/>
          </p:cNvSpPr>
          <p:nvPr/>
        </p:nvSpPr>
        <p:spPr bwMode="auto">
          <a:xfrm>
            <a:off x="1857375" y="3657600"/>
            <a:ext cx="76200" cy="76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" name="Oval 41"/>
          <p:cNvSpPr>
            <a:spLocks noChangeArrowheads="1"/>
          </p:cNvSpPr>
          <p:nvPr/>
        </p:nvSpPr>
        <p:spPr bwMode="auto">
          <a:xfrm>
            <a:off x="1704975" y="34290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3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0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0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500"/>
                                        <p:tgtEl>
                                          <p:spTgt spid="20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" dur="5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5" dur="5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2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1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4" dur="5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7" dur="5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6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9" dur="500"/>
                                        <p:tgtEl>
                                          <p:spTgt spid="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2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5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8" dur="500"/>
                                        <p:tgtEl>
                                          <p:spTgt spid="2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4" grpId="0" animBg="1"/>
      <p:bldP spid="20485" grpId="0" animBg="1"/>
      <p:bldP spid="20487" grpId="0" animBg="1"/>
      <p:bldP spid="20488" grpId="0" animBg="1"/>
      <p:bldP spid="20489" grpId="0"/>
      <p:bldP spid="20490" grpId="0"/>
      <p:bldP spid="20491" grpId="0"/>
      <p:bldP spid="20492" grpId="0"/>
      <p:bldP spid="20493" grpId="0" animBg="1"/>
      <p:bldP spid="20494" grpId="0" animBg="1"/>
      <p:bldP spid="20495" grpId="0" animBg="1"/>
      <p:bldP spid="20496" grpId="0" animBg="1"/>
      <p:bldP spid="20497" grpId="0" animBg="1"/>
      <p:bldP spid="20498" grpId="0" animBg="1"/>
      <p:bldP spid="20499" grpId="0" animBg="1"/>
      <p:bldP spid="20501" grpId="0" animBg="1"/>
      <p:bldP spid="20503" grpId="0" animBg="1"/>
      <p:bldP spid="20504" grpId="0" animBg="1"/>
      <p:bldP spid="20505" grpId="0" animBg="1"/>
      <p:bldP spid="20506" grpId="0" animBg="1"/>
      <p:bldP spid="20507" grpId="0" animBg="1"/>
      <p:bldP spid="20508" grpId="0" animBg="1"/>
      <p:bldP spid="20510" grpId="0" animBg="1"/>
      <p:bldP spid="20511" grpId="0" animBg="1"/>
      <p:bldP spid="20512" grpId="0" animBg="1"/>
      <p:bldP spid="20513" grpId="0" animBg="1"/>
      <p:bldP spid="20514" grpId="0" animBg="1"/>
      <p:bldP spid="20515" grpId="0" animBg="1"/>
      <p:bldP spid="20516" grpId="0" animBg="1"/>
      <p:bldP spid="20517" grpId="0" animBg="1"/>
      <p:bldP spid="20518" grpId="0" animBg="1"/>
      <p:bldP spid="20519" grpId="0" animBg="1"/>
      <p:bldP spid="20520" grpId="0" animBg="1"/>
      <p:bldP spid="20521" grpId="0" animBg="1"/>
      <p:bldP spid="20524" grpId="0" animBg="1"/>
      <p:bldP spid="33840" grpId="0"/>
      <p:bldP spid="20526" grpId="0"/>
      <p:bldP spid="20527" grpId="0"/>
      <p:bldP spid="20529" grpId="0" animBg="1"/>
      <p:bldP spid="20530" grpId="0" animBg="1"/>
      <p:bldP spid="69" grpId="0" animBg="1"/>
      <p:bldP spid="70" grpId="0" animBg="1"/>
      <p:bldP spid="71" grpId="0" animBg="1"/>
      <p:bldP spid="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9938F-0C8A-4E2D-AA12-8628BC19D347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533400" y="838200"/>
            <a:ext cx="7924800" cy="3276600"/>
          </a:xfrm>
          <a:prstGeom prst="rect">
            <a:avLst/>
          </a:prstGeom>
          <a:solidFill>
            <a:srgbClr val="D3EBE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484" name="Rectangle 68"/>
          <p:cNvSpPr>
            <a:spLocks noChangeArrowheads="1"/>
          </p:cNvSpPr>
          <p:nvPr/>
        </p:nvSpPr>
        <p:spPr bwMode="auto">
          <a:xfrm>
            <a:off x="5334000" y="2362200"/>
            <a:ext cx="2286000" cy="228600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487" name="Line 5"/>
          <p:cNvSpPr>
            <a:spLocks noChangeShapeType="1"/>
          </p:cNvSpPr>
          <p:nvPr/>
        </p:nvSpPr>
        <p:spPr bwMode="auto">
          <a:xfrm>
            <a:off x="6324600" y="2362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Line 6"/>
          <p:cNvSpPr>
            <a:spLocks noChangeShapeType="1"/>
          </p:cNvSpPr>
          <p:nvPr/>
        </p:nvSpPr>
        <p:spPr bwMode="auto">
          <a:xfrm flipV="1">
            <a:off x="6324600" y="2362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3" name="Line 12"/>
          <p:cNvSpPr>
            <a:spLocks noChangeShapeType="1"/>
          </p:cNvSpPr>
          <p:nvPr/>
        </p:nvSpPr>
        <p:spPr bwMode="auto">
          <a:xfrm>
            <a:off x="1524000" y="1371600"/>
            <a:ext cx="6781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4" name="Line 13"/>
          <p:cNvSpPr>
            <a:spLocks noChangeShapeType="1"/>
          </p:cNvSpPr>
          <p:nvPr/>
        </p:nvSpPr>
        <p:spPr bwMode="auto">
          <a:xfrm>
            <a:off x="1524000" y="1066800"/>
            <a:ext cx="6781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5" name="Line 14"/>
          <p:cNvSpPr>
            <a:spLocks noChangeShapeType="1"/>
          </p:cNvSpPr>
          <p:nvPr/>
        </p:nvSpPr>
        <p:spPr bwMode="auto">
          <a:xfrm>
            <a:off x="1905000" y="1371600"/>
            <a:ext cx="0" cy="457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Line 15"/>
          <p:cNvSpPr>
            <a:spLocks noChangeShapeType="1"/>
          </p:cNvSpPr>
          <p:nvPr/>
        </p:nvSpPr>
        <p:spPr bwMode="auto">
          <a:xfrm>
            <a:off x="2209800" y="1066800"/>
            <a:ext cx="0" cy="685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7" name="Rectangle 16"/>
          <p:cNvSpPr>
            <a:spLocks noChangeArrowheads="1"/>
          </p:cNvSpPr>
          <p:nvPr/>
        </p:nvSpPr>
        <p:spPr bwMode="auto">
          <a:xfrm>
            <a:off x="1828800" y="2971800"/>
            <a:ext cx="1524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498" name="Line 17"/>
          <p:cNvSpPr>
            <a:spLocks noChangeShapeType="1"/>
          </p:cNvSpPr>
          <p:nvPr/>
        </p:nvSpPr>
        <p:spPr bwMode="auto">
          <a:xfrm>
            <a:off x="1905000" y="3657600"/>
            <a:ext cx="0" cy="3048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AutoShape 18"/>
          <p:cNvSpPr>
            <a:spLocks noChangeArrowheads="1"/>
          </p:cNvSpPr>
          <p:nvPr/>
        </p:nvSpPr>
        <p:spPr bwMode="auto">
          <a:xfrm>
            <a:off x="5029200" y="2438400"/>
            <a:ext cx="381000" cy="762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501" name="AutoShape 20"/>
          <p:cNvSpPr>
            <a:spLocks noChangeArrowheads="1"/>
          </p:cNvSpPr>
          <p:nvPr/>
        </p:nvSpPr>
        <p:spPr bwMode="auto">
          <a:xfrm flipH="1">
            <a:off x="7543800" y="2438400"/>
            <a:ext cx="381000" cy="762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503" name="Line 22"/>
          <p:cNvSpPr>
            <a:spLocks noChangeShapeType="1"/>
          </p:cNvSpPr>
          <p:nvPr/>
        </p:nvSpPr>
        <p:spPr bwMode="auto">
          <a:xfrm flipV="1">
            <a:off x="7762875" y="2514600"/>
            <a:ext cx="0" cy="2286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4" name="Line 23"/>
          <p:cNvSpPr>
            <a:spLocks noChangeShapeType="1"/>
          </p:cNvSpPr>
          <p:nvPr/>
        </p:nvSpPr>
        <p:spPr bwMode="auto">
          <a:xfrm>
            <a:off x="4648200" y="2743200"/>
            <a:ext cx="31242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Line 24"/>
          <p:cNvSpPr>
            <a:spLocks noChangeShapeType="1"/>
          </p:cNvSpPr>
          <p:nvPr/>
        </p:nvSpPr>
        <p:spPr bwMode="auto">
          <a:xfrm>
            <a:off x="2209800" y="2362200"/>
            <a:ext cx="0" cy="1600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6" name="Line 25"/>
          <p:cNvSpPr>
            <a:spLocks noChangeShapeType="1"/>
          </p:cNvSpPr>
          <p:nvPr/>
        </p:nvSpPr>
        <p:spPr bwMode="auto">
          <a:xfrm>
            <a:off x="2209800" y="2133600"/>
            <a:ext cx="29718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7" name="Line 26"/>
          <p:cNvSpPr>
            <a:spLocks noChangeShapeType="1"/>
          </p:cNvSpPr>
          <p:nvPr/>
        </p:nvSpPr>
        <p:spPr bwMode="auto">
          <a:xfrm>
            <a:off x="3429000" y="2895600"/>
            <a:ext cx="4495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8" name="AutoShape 27"/>
          <p:cNvSpPr>
            <a:spLocks noChangeArrowheads="1"/>
          </p:cNvSpPr>
          <p:nvPr/>
        </p:nvSpPr>
        <p:spPr bwMode="auto">
          <a:xfrm flipH="1">
            <a:off x="4495800" y="2451100"/>
            <a:ext cx="228600" cy="762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510" name="Line 29"/>
          <p:cNvSpPr>
            <a:spLocks noChangeShapeType="1"/>
          </p:cNvSpPr>
          <p:nvPr/>
        </p:nvSpPr>
        <p:spPr bwMode="auto">
          <a:xfrm>
            <a:off x="4813300" y="2451100"/>
            <a:ext cx="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1" name="Oval 30"/>
          <p:cNvSpPr>
            <a:spLocks noChangeArrowheads="1"/>
          </p:cNvSpPr>
          <p:nvPr/>
        </p:nvSpPr>
        <p:spPr bwMode="auto">
          <a:xfrm>
            <a:off x="4572000" y="22860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512" name="Line 31"/>
          <p:cNvSpPr>
            <a:spLocks noChangeShapeType="1"/>
          </p:cNvSpPr>
          <p:nvPr/>
        </p:nvSpPr>
        <p:spPr bwMode="auto">
          <a:xfrm>
            <a:off x="2209800" y="2362200"/>
            <a:ext cx="12954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3" name="Rectangle 32"/>
          <p:cNvSpPr>
            <a:spLocks noChangeArrowheads="1"/>
          </p:cNvSpPr>
          <p:nvPr/>
        </p:nvSpPr>
        <p:spPr bwMode="auto">
          <a:xfrm>
            <a:off x="1600200" y="2895600"/>
            <a:ext cx="914400" cy="1143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514" name="Rectangle 33"/>
          <p:cNvSpPr>
            <a:spLocks noChangeArrowheads="1"/>
          </p:cNvSpPr>
          <p:nvPr/>
        </p:nvSpPr>
        <p:spPr bwMode="auto">
          <a:xfrm>
            <a:off x="3276600" y="1981200"/>
            <a:ext cx="4876800" cy="9906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515" name="Line 34"/>
          <p:cNvSpPr>
            <a:spLocks noChangeShapeType="1"/>
          </p:cNvSpPr>
          <p:nvPr/>
        </p:nvSpPr>
        <p:spPr bwMode="auto">
          <a:xfrm>
            <a:off x="1905000" y="3962400"/>
            <a:ext cx="304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6" name="Line 35"/>
          <p:cNvSpPr>
            <a:spLocks noChangeShapeType="1"/>
          </p:cNvSpPr>
          <p:nvPr/>
        </p:nvSpPr>
        <p:spPr bwMode="auto">
          <a:xfrm>
            <a:off x="4800600" y="2514600"/>
            <a:ext cx="3810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7" name="Line 36"/>
          <p:cNvSpPr>
            <a:spLocks noChangeShapeType="1"/>
          </p:cNvSpPr>
          <p:nvPr/>
        </p:nvSpPr>
        <p:spPr bwMode="auto">
          <a:xfrm>
            <a:off x="7915275" y="2438400"/>
            <a:ext cx="0" cy="457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8" name="Line 37"/>
          <p:cNvSpPr>
            <a:spLocks noChangeShapeType="1"/>
          </p:cNvSpPr>
          <p:nvPr/>
        </p:nvSpPr>
        <p:spPr bwMode="auto">
          <a:xfrm>
            <a:off x="7772400" y="2438400"/>
            <a:ext cx="152400" cy="0"/>
          </a:xfrm>
          <a:prstGeom prst="line">
            <a:avLst/>
          </a:prstGeom>
          <a:noFill/>
          <a:ln w="19050">
            <a:solidFill>
              <a:srgbClr val="FF7C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9" name="Line 38"/>
          <p:cNvSpPr>
            <a:spLocks noChangeShapeType="1"/>
          </p:cNvSpPr>
          <p:nvPr/>
        </p:nvSpPr>
        <p:spPr bwMode="auto">
          <a:xfrm>
            <a:off x="3429000" y="2514600"/>
            <a:ext cx="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0" name="Line 39"/>
          <p:cNvSpPr>
            <a:spLocks noChangeShapeType="1"/>
          </p:cNvSpPr>
          <p:nvPr/>
        </p:nvSpPr>
        <p:spPr bwMode="auto">
          <a:xfrm>
            <a:off x="5181600" y="2133600"/>
            <a:ext cx="0" cy="304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1" name="Line 40"/>
          <p:cNvSpPr>
            <a:spLocks noChangeShapeType="1"/>
          </p:cNvSpPr>
          <p:nvPr/>
        </p:nvSpPr>
        <p:spPr bwMode="auto">
          <a:xfrm flipV="1">
            <a:off x="4648200" y="2514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4" name="Line 47"/>
          <p:cNvSpPr>
            <a:spLocks noChangeShapeType="1"/>
          </p:cNvSpPr>
          <p:nvPr/>
        </p:nvSpPr>
        <p:spPr bwMode="auto">
          <a:xfrm>
            <a:off x="3429000" y="2514600"/>
            <a:ext cx="762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6" name="Text Box 49"/>
          <p:cNvSpPr txBox="1">
            <a:spLocks noChangeArrowheads="1"/>
          </p:cNvSpPr>
          <p:nvPr/>
        </p:nvSpPr>
        <p:spPr bwMode="auto">
          <a:xfrm>
            <a:off x="1219200" y="12334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A</a:t>
            </a:r>
          </a:p>
        </p:txBody>
      </p:sp>
      <p:sp>
        <p:nvSpPr>
          <p:cNvPr id="20527" name="Text Box 50"/>
          <p:cNvSpPr txBox="1">
            <a:spLocks noChangeArrowheads="1"/>
          </p:cNvSpPr>
          <p:nvPr/>
        </p:nvSpPr>
        <p:spPr bwMode="auto">
          <a:xfrm>
            <a:off x="1219200" y="776288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O</a:t>
            </a: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3505200" y="2286000"/>
            <a:ext cx="838200" cy="304800"/>
            <a:chOff x="2208" y="1440"/>
            <a:chExt cx="528" cy="192"/>
          </a:xfrm>
        </p:grpSpPr>
        <p:sp>
          <p:nvSpPr>
            <p:cNvPr id="20540" name="Rectangle 52"/>
            <p:cNvSpPr>
              <a:spLocks noChangeArrowheads="1"/>
            </p:cNvSpPr>
            <p:nvPr/>
          </p:nvSpPr>
          <p:spPr bwMode="auto">
            <a:xfrm>
              <a:off x="2304" y="1440"/>
              <a:ext cx="432" cy="1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Times New Roman" pitchFamily="18" charset="0"/>
                </a:rPr>
                <a:t>CL</a:t>
              </a:r>
            </a:p>
          </p:txBody>
        </p:sp>
        <p:sp>
          <p:nvSpPr>
            <p:cNvPr id="20541" name="Line 53"/>
            <p:cNvSpPr>
              <a:spLocks noChangeShapeType="1"/>
            </p:cNvSpPr>
            <p:nvPr/>
          </p:nvSpPr>
          <p:spPr bwMode="auto">
            <a:xfrm>
              <a:off x="2208" y="158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oval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2" name="Line 54"/>
            <p:cNvSpPr>
              <a:spLocks noChangeShapeType="1"/>
            </p:cNvSpPr>
            <p:nvPr/>
          </p:nvSpPr>
          <p:spPr bwMode="auto">
            <a:xfrm>
              <a:off x="2208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oval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29" name="Line 55"/>
          <p:cNvSpPr>
            <a:spLocks noChangeShapeType="1"/>
          </p:cNvSpPr>
          <p:nvPr/>
        </p:nvSpPr>
        <p:spPr bwMode="auto">
          <a:xfrm>
            <a:off x="1905000" y="1828800"/>
            <a:ext cx="0" cy="1676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0" name="Line 56"/>
          <p:cNvSpPr>
            <a:spLocks noChangeShapeType="1"/>
          </p:cNvSpPr>
          <p:nvPr/>
        </p:nvSpPr>
        <p:spPr bwMode="auto">
          <a:xfrm>
            <a:off x="2209800" y="1752600"/>
            <a:ext cx="0" cy="381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3" name="Text Box 58"/>
          <p:cNvSpPr txBox="1">
            <a:spLocks noChangeArrowheads="1"/>
          </p:cNvSpPr>
          <p:nvPr/>
        </p:nvSpPr>
        <p:spPr bwMode="auto">
          <a:xfrm>
            <a:off x="381000" y="2286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b)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Vẽ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s</a:t>
            </a:r>
            <a:r>
              <a:rPr lang="vi-VN" sz="2400" b="1" u="sng" dirty="0">
                <a:solidFill>
                  <a:srgbClr val="FF0000"/>
                </a:solidFill>
                <a:latin typeface="Times New Roman" pitchFamily="18" charset="0"/>
              </a:rPr>
              <a:t>ơ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sz="2400" b="1" u="sng" dirty="0">
                <a:solidFill>
                  <a:srgbClr val="FF0000"/>
                </a:solidFill>
                <a:latin typeface="Times New Roman" pitchFamily="18" charset="0"/>
              </a:rPr>
              <a:t>đ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ồ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lắp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mạch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sz="2400" b="1" u="sng" dirty="0">
                <a:solidFill>
                  <a:srgbClr val="FF0000"/>
                </a:solidFill>
                <a:latin typeface="Times New Roman" pitchFamily="18" charset="0"/>
              </a:rPr>
              <a:t>đ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iện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0536" name="Rectangle 73"/>
          <p:cNvSpPr>
            <a:spLocks noChangeArrowheads="1"/>
          </p:cNvSpPr>
          <p:nvPr/>
        </p:nvSpPr>
        <p:spPr bwMode="auto">
          <a:xfrm>
            <a:off x="1676400" y="3429000"/>
            <a:ext cx="8382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latin typeface=".VnTime" pitchFamily="34" charset="0"/>
            </a:endParaRPr>
          </a:p>
        </p:txBody>
      </p:sp>
      <p:sp>
        <p:nvSpPr>
          <p:cNvPr id="69" name="Line 42"/>
          <p:cNvSpPr>
            <a:spLocks noChangeShapeType="1"/>
          </p:cNvSpPr>
          <p:nvPr/>
        </p:nvSpPr>
        <p:spPr bwMode="auto">
          <a:xfrm rot="20552411">
            <a:off x="1806575" y="3549650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" name="Oval 44"/>
          <p:cNvSpPr>
            <a:spLocks noChangeArrowheads="1"/>
          </p:cNvSpPr>
          <p:nvPr/>
        </p:nvSpPr>
        <p:spPr bwMode="auto">
          <a:xfrm>
            <a:off x="1857375" y="3505200"/>
            <a:ext cx="76200" cy="76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" name="Oval 45"/>
          <p:cNvSpPr>
            <a:spLocks noChangeArrowheads="1"/>
          </p:cNvSpPr>
          <p:nvPr/>
        </p:nvSpPr>
        <p:spPr bwMode="auto">
          <a:xfrm>
            <a:off x="1857375" y="3657600"/>
            <a:ext cx="76200" cy="76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" name="Oval 41"/>
          <p:cNvSpPr>
            <a:spLocks noChangeArrowheads="1"/>
          </p:cNvSpPr>
          <p:nvPr/>
        </p:nvSpPr>
        <p:spPr bwMode="auto">
          <a:xfrm>
            <a:off x="1704975" y="34290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cxnSp>
        <p:nvCxnSpPr>
          <p:cNvPr id="55" name="Straight Connector 54"/>
          <p:cNvCxnSpPr/>
          <p:nvPr/>
        </p:nvCxnSpPr>
        <p:spPr>
          <a:xfrm rot="5400000" flipH="1" flipV="1">
            <a:off x="1828800" y="3657600"/>
            <a:ext cx="153194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5334000" y="2362200"/>
            <a:ext cx="2286000" cy="2286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>
            <a:off x="6324600" y="2362200"/>
            <a:ext cx="30480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 flipV="1">
            <a:off x="6324600" y="2362200"/>
            <a:ext cx="30480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33400" y="4267200"/>
            <a:ext cx="79248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trù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14400" lvl="1" indent="-457200">
              <a:buFont typeface="+mj-lt"/>
              <a:buAutoNum type="arabicPeriod"/>
            </a:pPr>
            <a:endParaRPr lang="en-US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8225631"/>
              </p:ext>
            </p:extLst>
          </p:nvPr>
        </p:nvGraphicFramePr>
        <p:xfrm>
          <a:off x="152400" y="533400"/>
          <a:ext cx="4419600" cy="5998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3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293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  <a:endParaRPr lang="en-US" sz="23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3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23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cụ</a:t>
                      </a:r>
                      <a:r>
                        <a:rPr lang="en-US" sz="23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3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3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23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3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thiết</a:t>
                      </a:r>
                      <a:r>
                        <a:rPr lang="en-US" sz="23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endParaRPr lang="en-US" sz="23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3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endParaRPr lang="en-US" sz="23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033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Kìm</a:t>
                      </a:r>
                      <a:r>
                        <a:rPr lang="en-US" sz="23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endParaRPr lang="en-US" sz="23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033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Kìm</a:t>
                      </a:r>
                      <a:r>
                        <a:rPr lang="en-US" sz="23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tuốt</a:t>
                      </a:r>
                      <a:r>
                        <a:rPr lang="en-US" sz="23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dây</a:t>
                      </a:r>
                      <a:endParaRPr lang="en-US" sz="23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033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Tua</a:t>
                      </a:r>
                      <a:r>
                        <a:rPr lang="en-US" sz="23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vít</a:t>
                      </a:r>
                      <a:endParaRPr lang="en-US" sz="23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033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Thước</a:t>
                      </a:r>
                      <a:r>
                        <a:rPr lang="en-US" sz="23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kẻ</a:t>
                      </a:r>
                      <a:endParaRPr lang="en-US" sz="23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033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Bút</a:t>
                      </a:r>
                      <a:r>
                        <a:rPr lang="en-US" sz="23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chì</a:t>
                      </a:r>
                      <a:endParaRPr lang="en-US" sz="23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296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Bút</a:t>
                      </a:r>
                      <a:r>
                        <a:rPr lang="en-US" sz="23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thử</a:t>
                      </a:r>
                      <a:r>
                        <a:rPr lang="en-US" sz="23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endParaRPr lang="en-US" sz="23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033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Bóng</a:t>
                      </a:r>
                      <a:r>
                        <a:rPr lang="en-US" sz="23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đèn</a:t>
                      </a:r>
                      <a:r>
                        <a:rPr lang="en-US" sz="23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huỳnh</a:t>
                      </a:r>
                      <a:r>
                        <a:rPr lang="en-US" sz="23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quang</a:t>
                      </a:r>
                      <a:endParaRPr lang="en-US" sz="23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2033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Tắc</a:t>
                      </a:r>
                      <a:r>
                        <a:rPr lang="en-US" sz="23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</a:t>
                      </a:r>
                      <a:r>
                        <a:rPr lang="en-US" sz="23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3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chuột</a:t>
                      </a:r>
                      <a:r>
                        <a:rPr lang="en-US" sz="23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3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2033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Chấn</a:t>
                      </a:r>
                      <a:r>
                        <a:rPr lang="en-US" sz="23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lưu</a:t>
                      </a:r>
                      <a:r>
                        <a:rPr lang="en-US" sz="23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3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tăng</a:t>
                      </a:r>
                      <a:r>
                        <a:rPr lang="en-US" sz="23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lang="en-US" sz="23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phô</a:t>
                      </a:r>
                      <a:r>
                        <a:rPr lang="en-US" sz="23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3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2033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Máng</a:t>
                      </a:r>
                      <a:r>
                        <a:rPr lang="en-US" sz="23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đèn</a:t>
                      </a:r>
                      <a:r>
                        <a:rPr lang="en-US" sz="23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7011090"/>
              </p:ext>
            </p:extLst>
          </p:nvPr>
        </p:nvGraphicFramePr>
        <p:xfrm>
          <a:off x="4572000" y="533400"/>
          <a:ext cx="4419600" cy="5998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3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293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  <a:endParaRPr lang="en-US" sz="23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3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23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cụ</a:t>
                      </a:r>
                      <a:r>
                        <a:rPr lang="en-US" sz="23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3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3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23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3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thiết</a:t>
                      </a:r>
                      <a:r>
                        <a:rPr lang="en-US" sz="23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endParaRPr lang="en-US" sz="23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3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endParaRPr lang="en-US" sz="23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033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3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tắc</a:t>
                      </a:r>
                      <a:r>
                        <a:rPr lang="en-US" sz="23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 </a:t>
                      </a:r>
                      <a:r>
                        <a:rPr lang="en-US" sz="23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cực</a:t>
                      </a:r>
                      <a:endParaRPr lang="en-US" sz="23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033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Cầu</a:t>
                      </a:r>
                      <a:r>
                        <a:rPr lang="en-US" sz="23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chì</a:t>
                      </a:r>
                      <a:endParaRPr lang="en-US" sz="23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033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Bảng</a:t>
                      </a:r>
                      <a:r>
                        <a:rPr lang="en-US" sz="23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endParaRPr lang="en-US" sz="23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033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Dây</a:t>
                      </a:r>
                      <a:r>
                        <a:rPr lang="en-US" sz="23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sz="23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endParaRPr lang="en-US" sz="2300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Times New Roman" pitchFamily="18" charset="0"/>
                          <a:cs typeface="Times New Roman" pitchFamily="18" charset="0"/>
                        </a:rPr>
                        <a:t>3m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033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Băng</a:t>
                      </a:r>
                      <a:r>
                        <a:rPr lang="en-US" sz="23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keo</a:t>
                      </a:r>
                      <a:r>
                        <a:rPr lang="en-US" sz="23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endParaRPr lang="en-US" sz="23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296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Giấy</a:t>
                      </a:r>
                      <a:r>
                        <a:rPr lang="en-US" sz="23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nhám</a:t>
                      </a:r>
                      <a:endParaRPr lang="en-US" sz="23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033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Dùi</a:t>
                      </a:r>
                      <a:r>
                        <a:rPr lang="en-US" sz="23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khoan</a:t>
                      </a:r>
                      <a:endParaRPr lang="en-US" sz="23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2033">
                <a:tc>
                  <a:txBody>
                    <a:bodyPr/>
                    <a:lstStyle/>
                    <a:p>
                      <a:pPr algn="ctr"/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2033">
                <a:tc>
                  <a:txBody>
                    <a:bodyPr/>
                    <a:lstStyle/>
                    <a:p>
                      <a:pPr algn="ctr"/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3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2033">
                <a:tc>
                  <a:txBody>
                    <a:bodyPr/>
                    <a:lstStyle/>
                    <a:p>
                      <a:pPr algn="ctr"/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trù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14400" lvl="1" indent="-457200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None/>
            </a:pPr>
            <a:endParaRPr lang="en-US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4343400"/>
            <a:ext cx="838200" cy="9906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4343400"/>
            <a:ext cx="914400" cy="9906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200400" y="4343400"/>
            <a:ext cx="990600" cy="9906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TBĐ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BĐ</a:t>
            </a:r>
          </a:p>
        </p:txBody>
      </p:sp>
      <p:sp>
        <p:nvSpPr>
          <p:cNvPr id="8" name="Rectangle 7"/>
          <p:cNvSpPr/>
          <p:nvPr/>
        </p:nvSpPr>
        <p:spPr>
          <a:xfrm>
            <a:off x="4648200" y="4343400"/>
            <a:ext cx="914400" cy="9906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4343400"/>
            <a:ext cx="1066800" cy="9906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72400" y="4343400"/>
            <a:ext cx="990600" cy="9906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295400" y="4724400"/>
            <a:ext cx="457200" cy="1524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667000" y="4724400"/>
            <a:ext cx="533400" cy="1524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191000" y="4724400"/>
            <a:ext cx="457200" cy="1524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562600" y="4724400"/>
            <a:ext cx="533400" cy="1524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7162800" y="4724400"/>
            <a:ext cx="609600" cy="1524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5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5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8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3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5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5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300"/>
                            </p:stCondLst>
                            <p:childTnLst>
                              <p:par>
                                <p:cTn id="6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800"/>
                            </p:stCondLst>
                            <p:childTnLst>
                              <p:par>
                                <p:cTn id="7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625"/>
                            </p:stCondLst>
                            <p:childTnLst>
                              <p:par>
                                <p:cTn id="8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125"/>
                            </p:stCondLst>
                            <p:childTnLst>
                              <p:par>
                                <p:cTn id="8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355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700" y="0"/>
          <a:ext cx="9131300" cy="6858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1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8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75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600" b="1" i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i="1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1600" b="1" i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i="1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endParaRPr lang="en-US" sz="16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Nội dung công việc</a:t>
                      </a: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Yêu cầu kĩ thuật</a:t>
                      </a: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6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1.Vạch dấu</a:t>
                      </a: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Vạch dấu vị trí lắp đặt các thiết bị điện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Bố trí thiết bị hợp lí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Vạch dấu chính xác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7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Khoan lỗ bảng điện</a:t>
                      </a: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-Chọn mũi khoan cho lỗ luồn dây và lỗ vít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Khoan chính xác lỗ khoan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6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Khoan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Lỗ</a:t>
                      </a:r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khoan</a:t>
                      </a:r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thẳng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73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Lắp thiết bị điện vào bảng điện</a:t>
                      </a: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Nối</a:t>
                      </a:r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dây</a:t>
                      </a:r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thiết</a:t>
                      </a:r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đóng</a:t>
                      </a:r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cắt</a:t>
                      </a:r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bảo</a:t>
                      </a:r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vệ</a:t>
                      </a:r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bảng</a:t>
                      </a:r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Mối nối đúng yêu cầu kĩ thuật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2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Lắp</a:t>
                      </a:r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đặt</a:t>
                      </a:r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thiết</a:t>
                      </a:r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bảng</a:t>
                      </a:r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Lắp thiết bị đúng vị trí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6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Các thiết bị được lắp chắc đẹp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673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Nối dây bộ đèn huỳnh quang</a:t>
                      </a: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Nối dây dẫn của bộ đèn huỳnh quang theo sơ đồ lắp đặt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Nối dây đúng sơ đồ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6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Lắp đặt các phân tử của bộ đèn vào máng đèn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Lắp các phân tử bộ đèn đúng vị trí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6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Các phân tử bộ đèn được lắp chắc đẹp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76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Nối dây mạch điện</a:t>
                      </a: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dây</a:t>
                      </a:r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bảng</a:t>
                      </a:r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đèn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Nối dây đúng sơ đồ mạch điện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75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0673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Kiểm tra</a:t>
                      </a: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Lắp</a:t>
                      </a:r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đặt</a:t>
                      </a:r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thiết</a:t>
                      </a:r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dây</a:t>
                      </a:r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sơ</a:t>
                      </a:r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mạch</a:t>
                      </a:r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Mạch điện đúng sơ đồ, chắc, đẹp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112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Nối nguồn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Mạch điện làm việc tốt, đúng yêu cầu kĩ thuật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76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Vận hành thử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8" marR="8358" marT="8357" marB="0" anchor="ctr">
                    <a:solidFill>
                      <a:srgbClr val="F4C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L\Documents\Untitled_00000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4128" y="2345602"/>
            <a:ext cx="4953000" cy="2438400"/>
          </a:xfrm>
          <a:prstGeom prst="rect">
            <a:avLst/>
          </a:prstGeom>
          <a:noFill/>
        </p:spPr>
      </p:pic>
      <p:pic>
        <p:nvPicPr>
          <p:cNvPr id="1027" name="Picture 3" descr="D:\công nghệ 9\New folder\xew1339481833-500x500.JPG"/>
          <p:cNvPicPr>
            <a:picLocks noChangeAspect="1" noChangeArrowheads="1"/>
          </p:cNvPicPr>
          <p:nvPr/>
        </p:nvPicPr>
        <p:blipFill>
          <a:blip r:embed="rId3" cstate="print"/>
          <a:srcRect t="16623" r="16257" b="2400"/>
          <a:stretch>
            <a:fillRect/>
          </a:stretch>
        </p:blipFill>
        <p:spPr bwMode="auto">
          <a:xfrm rot="-4200000">
            <a:off x="5812703" y="2081151"/>
            <a:ext cx="1177025" cy="1122316"/>
          </a:xfrm>
          <a:prstGeom prst="rect">
            <a:avLst/>
          </a:prstGeom>
          <a:noFill/>
        </p:spPr>
      </p:pic>
      <p:pic>
        <p:nvPicPr>
          <p:cNvPr id="1029" name="Picture 5" descr="D:\công nghệ 9\New folder\837b79fef736479fa33da49d00aed17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8520" y="3455233"/>
            <a:ext cx="2057400" cy="2057400"/>
          </a:xfrm>
          <a:prstGeom prst="rect">
            <a:avLst/>
          </a:prstGeom>
          <a:noFill/>
        </p:spPr>
      </p:pic>
      <p:pic>
        <p:nvPicPr>
          <p:cNvPr id="1030" name="Picture 6" descr="D:\công nghệ 9\New folder\cong-tac-vina-228x2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3886200"/>
            <a:ext cx="1676400" cy="1603513"/>
          </a:xfrm>
          <a:prstGeom prst="rect">
            <a:avLst/>
          </a:prstGeom>
          <a:noFill/>
        </p:spPr>
      </p:pic>
      <p:pic>
        <p:nvPicPr>
          <p:cNvPr id="1031" name="Picture 7" descr="D:\công nghệ 9\New folder\24_1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0585" y="2428897"/>
            <a:ext cx="1752600" cy="1676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04800" y="1981200"/>
            <a:ext cx="2743200" cy="396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48517" y="2203695"/>
            <a:ext cx="5105400" cy="411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676400" y="2895600"/>
            <a:ext cx="1072777" cy="1271495"/>
          </a:xfrm>
          <a:custGeom>
            <a:avLst/>
            <a:gdLst>
              <a:gd name="connsiteX0" fmla="*/ 430306 w 1072777"/>
              <a:gd name="connsiteY0" fmla="*/ 61259 h 1271495"/>
              <a:gd name="connsiteX1" fmla="*/ 932330 w 1072777"/>
              <a:gd name="connsiteY1" fmla="*/ 88153 h 1271495"/>
              <a:gd name="connsiteX2" fmla="*/ 959224 w 1072777"/>
              <a:gd name="connsiteY2" fmla="*/ 590177 h 1271495"/>
              <a:gd name="connsiteX3" fmla="*/ 251012 w 1072777"/>
              <a:gd name="connsiteY3" fmla="*/ 706718 h 1271495"/>
              <a:gd name="connsiteX4" fmla="*/ 0 w 1072777"/>
              <a:gd name="connsiteY4" fmla="*/ 1271495 h 127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2777" h="1271495">
                <a:moveTo>
                  <a:pt x="430306" y="61259"/>
                </a:moveTo>
                <a:cubicBezTo>
                  <a:pt x="637241" y="30629"/>
                  <a:pt x="844177" y="0"/>
                  <a:pt x="932330" y="88153"/>
                </a:cubicBezTo>
                <a:cubicBezTo>
                  <a:pt x="1020483" y="176306"/>
                  <a:pt x="1072777" y="487083"/>
                  <a:pt x="959224" y="590177"/>
                </a:cubicBezTo>
                <a:cubicBezTo>
                  <a:pt x="845671" y="693271"/>
                  <a:pt x="410883" y="593165"/>
                  <a:pt x="251012" y="706718"/>
                </a:cubicBezTo>
                <a:cubicBezTo>
                  <a:pt x="91141" y="820271"/>
                  <a:pt x="45570" y="1045883"/>
                  <a:pt x="0" y="127149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 18"/>
          <p:cNvSpPr/>
          <p:nvPr/>
        </p:nvSpPr>
        <p:spPr>
          <a:xfrm>
            <a:off x="1676400" y="4552572"/>
            <a:ext cx="4653360" cy="1171552"/>
          </a:xfrm>
          <a:custGeom>
            <a:avLst/>
            <a:gdLst>
              <a:gd name="connsiteX0" fmla="*/ 67236 w 4827495"/>
              <a:gd name="connsiteY0" fmla="*/ 896470 h 1585259"/>
              <a:gd name="connsiteX1" fmla="*/ 85165 w 4827495"/>
              <a:gd name="connsiteY1" fmla="*/ 1389529 h 1585259"/>
              <a:gd name="connsiteX2" fmla="*/ 578224 w 4827495"/>
              <a:gd name="connsiteY2" fmla="*/ 1488141 h 1585259"/>
              <a:gd name="connsiteX3" fmla="*/ 3482789 w 4827495"/>
              <a:gd name="connsiteY3" fmla="*/ 806823 h 1585259"/>
              <a:gd name="connsiteX4" fmla="*/ 4827495 w 4827495"/>
              <a:gd name="connsiteY4" fmla="*/ 0 h 1585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7495" h="1585259">
                <a:moveTo>
                  <a:pt x="67236" y="896470"/>
                </a:moveTo>
                <a:cubicBezTo>
                  <a:pt x="33618" y="1093693"/>
                  <a:pt x="0" y="1290917"/>
                  <a:pt x="85165" y="1389529"/>
                </a:cubicBezTo>
                <a:cubicBezTo>
                  <a:pt x="170330" y="1488141"/>
                  <a:pt x="11953" y="1585259"/>
                  <a:pt x="578224" y="1488141"/>
                </a:cubicBezTo>
                <a:cubicBezTo>
                  <a:pt x="1144495" y="1391023"/>
                  <a:pt x="2774577" y="1054846"/>
                  <a:pt x="3482789" y="806823"/>
                </a:cubicBezTo>
                <a:cubicBezTo>
                  <a:pt x="4191001" y="558800"/>
                  <a:pt x="4509248" y="279400"/>
                  <a:pt x="4827495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012799" y="2502242"/>
            <a:ext cx="2214282" cy="866589"/>
          </a:xfrm>
          <a:custGeom>
            <a:avLst/>
            <a:gdLst>
              <a:gd name="connsiteX0" fmla="*/ 327211 w 2306917"/>
              <a:gd name="connsiteY0" fmla="*/ 842683 h 866589"/>
              <a:gd name="connsiteX1" fmla="*/ 121023 w 2306917"/>
              <a:gd name="connsiteY1" fmla="*/ 833718 h 866589"/>
              <a:gd name="connsiteX2" fmla="*/ 4482 w 2306917"/>
              <a:gd name="connsiteY2" fmla="*/ 645459 h 866589"/>
              <a:gd name="connsiteX3" fmla="*/ 147917 w 2306917"/>
              <a:gd name="connsiteY3" fmla="*/ 331694 h 866589"/>
              <a:gd name="connsiteX4" fmla="*/ 685800 w 2306917"/>
              <a:gd name="connsiteY4" fmla="*/ 62753 h 866589"/>
              <a:gd name="connsiteX5" fmla="*/ 1734670 w 2306917"/>
              <a:gd name="connsiteY5" fmla="*/ 8965 h 866589"/>
              <a:gd name="connsiteX6" fmla="*/ 2227729 w 2306917"/>
              <a:gd name="connsiteY6" fmla="*/ 116542 h 866589"/>
              <a:gd name="connsiteX7" fmla="*/ 2209800 w 2306917"/>
              <a:gd name="connsiteY7" fmla="*/ 98612 h 86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6917" h="866589">
                <a:moveTo>
                  <a:pt x="327211" y="842683"/>
                </a:moveTo>
                <a:cubicBezTo>
                  <a:pt x="251011" y="854636"/>
                  <a:pt x="174811" y="866589"/>
                  <a:pt x="121023" y="833718"/>
                </a:cubicBezTo>
                <a:cubicBezTo>
                  <a:pt x="67235" y="800847"/>
                  <a:pt x="0" y="729130"/>
                  <a:pt x="4482" y="645459"/>
                </a:cubicBezTo>
                <a:cubicBezTo>
                  <a:pt x="8964" y="561788"/>
                  <a:pt x="34364" y="428812"/>
                  <a:pt x="147917" y="331694"/>
                </a:cubicBezTo>
                <a:cubicBezTo>
                  <a:pt x="261470" y="234576"/>
                  <a:pt x="421341" y="116541"/>
                  <a:pt x="685800" y="62753"/>
                </a:cubicBezTo>
                <a:cubicBezTo>
                  <a:pt x="950259" y="8965"/>
                  <a:pt x="1477682" y="0"/>
                  <a:pt x="1734670" y="8965"/>
                </a:cubicBezTo>
                <a:cubicBezTo>
                  <a:pt x="1991658" y="17930"/>
                  <a:pt x="2148541" y="101601"/>
                  <a:pt x="2227729" y="116542"/>
                </a:cubicBezTo>
                <a:cubicBezTo>
                  <a:pt x="2306917" y="131483"/>
                  <a:pt x="2258358" y="115047"/>
                  <a:pt x="2209800" y="98612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D:\công nghệ 9\New folder\download (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72726" y="504846"/>
            <a:ext cx="1295400" cy="1295400"/>
          </a:xfrm>
          <a:prstGeom prst="rect">
            <a:avLst/>
          </a:prstGeom>
          <a:noFill/>
        </p:spPr>
      </p:pic>
      <p:sp>
        <p:nvSpPr>
          <p:cNvPr id="27" name="Freeform 26"/>
          <p:cNvSpPr/>
          <p:nvPr/>
        </p:nvSpPr>
        <p:spPr>
          <a:xfrm>
            <a:off x="609600" y="1214628"/>
            <a:ext cx="757499" cy="2568477"/>
          </a:xfrm>
          <a:custGeom>
            <a:avLst/>
            <a:gdLst>
              <a:gd name="connsiteX0" fmla="*/ 805329 w 805329"/>
              <a:gd name="connsiteY0" fmla="*/ 2393576 h 2792505"/>
              <a:gd name="connsiteX1" fmla="*/ 383988 w 805329"/>
              <a:gd name="connsiteY1" fmla="*/ 2752164 h 2792505"/>
              <a:gd name="connsiteX2" fmla="*/ 52294 w 805329"/>
              <a:gd name="connsiteY2" fmla="*/ 2635623 h 2792505"/>
              <a:gd name="connsiteX3" fmla="*/ 70223 w 805329"/>
              <a:gd name="connsiteY3" fmla="*/ 1945341 h 2792505"/>
              <a:gd name="connsiteX4" fmla="*/ 294341 w 805329"/>
              <a:gd name="connsiteY4" fmla="*/ 815788 h 2792505"/>
              <a:gd name="connsiteX5" fmla="*/ 796365 w 805329"/>
              <a:gd name="connsiteY5" fmla="*/ 0 h 2792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5329" h="2792505">
                <a:moveTo>
                  <a:pt x="805329" y="2393576"/>
                </a:moveTo>
                <a:cubicBezTo>
                  <a:pt x="657411" y="2552699"/>
                  <a:pt x="509494" y="2711823"/>
                  <a:pt x="383988" y="2752164"/>
                </a:cubicBezTo>
                <a:cubicBezTo>
                  <a:pt x="258482" y="2792505"/>
                  <a:pt x="104588" y="2770094"/>
                  <a:pt x="52294" y="2635623"/>
                </a:cubicBezTo>
                <a:cubicBezTo>
                  <a:pt x="0" y="2501153"/>
                  <a:pt x="29882" y="2248647"/>
                  <a:pt x="70223" y="1945341"/>
                </a:cubicBezTo>
                <a:cubicBezTo>
                  <a:pt x="110564" y="1642035"/>
                  <a:pt x="173317" y="1140012"/>
                  <a:pt x="294341" y="815788"/>
                </a:cubicBezTo>
                <a:cubicBezTo>
                  <a:pt x="415365" y="491564"/>
                  <a:pt x="605865" y="245782"/>
                  <a:pt x="796365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188349" y="1372022"/>
            <a:ext cx="3204883" cy="2126129"/>
          </a:xfrm>
          <a:custGeom>
            <a:avLst/>
            <a:gdLst>
              <a:gd name="connsiteX0" fmla="*/ 3204883 w 3204883"/>
              <a:gd name="connsiteY0" fmla="*/ 1864658 h 2126129"/>
              <a:gd name="connsiteX1" fmla="*/ 2873188 w 3204883"/>
              <a:gd name="connsiteY1" fmla="*/ 2043952 h 2126129"/>
              <a:gd name="connsiteX2" fmla="*/ 2362200 w 3204883"/>
              <a:gd name="connsiteY2" fmla="*/ 1981200 h 2126129"/>
              <a:gd name="connsiteX3" fmla="*/ 2129118 w 3204883"/>
              <a:gd name="connsiteY3" fmla="*/ 1174376 h 2126129"/>
              <a:gd name="connsiteX4" fmla="*/ 2030506 w 3204883"/>
              <a:gd name="connsiteY4" fmla="*/ 797858 h 2126129"/>
              <a:gd name="connsiteX5" fmla="*/ 1609165 w 3204883"/>
              <a:gd name="connsiteY5" fmla="*/ 672352 h 2126129"/>
              <a:gd name="connsiteX6" fmla="*/ 811306 w 3204883"/>
              <a:gd name="connsiteY6" fmla="*/ 726141 h 2126129"/>
              <a:gd name="connsiteX7" fmla="*/ 192741 w 3204883"/>
              <a:gd name="connsiteY7" fmla="*/ 708211 h 2126129"/>
              <a:gd name="connsiteX8" fmla="*/ 31377 w 3204883"/>
              <a:gd name="connsiteY8" fmla="*/ 555811 h 2126129"/>
              <a:gd name="connsiteX9" fmla="*/ 381000 w 3204883"/>
              <a:gd name="connsiteY9" fmla="*/ 0 h 212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04883" h="2126129">
                <a:moveTo>
                  <a:pt x="3204883" y="1864658"/>
                </a:moveTo>
                <a:cubicBezTo>
                  <a:pt x="3109259" y="1944593"/>
                  <a:pt x="3013635" y="2024528"/>
                  <a:pt x="2873188" y="2043952"/>
                </a:cubicBezTo>
                <a:cubicBezTo>
                  <a:pt x="2732741" y="2063376"/>
                  <a:pt x="2486212" y="2126129"/>
                  <a:pt x="2362200" y="1981200"/>
                </a:cubicBezTo>
                <a:cubicBezTo>
                  <a:pt x="2238188" y="1836271"/>
                  <a:pt x="2184400" y="1371600"/>
                  <a:pt x="2129118" y="1174376"/>
                </a:cubicBezTo>
                <a:cubicBezTo>
                  <a:pt x="2073836" y="977152"/>
                  <a:pt x="2117165" y="881529"/>
                  <a:pt x="2030506" y="797858"/>
                </a:cubicBezTo>
                <a:cubicBezTo>
                  <a:pt x="1943847" y="714187"/>
                  <a:pt x="1812365" y="684305"/>
                  <a:pt x="1609165" y="672352"/>
                </a:cubicBezTo>
                <a:cubicBezTo>
                  <a:pt x="1405965" y="660399"/>
                  <a:pt x="1047377" y="720164"/>
                  <a:pt x="811306" y="726141"/>
                </a:cubicBezTo>
                <a:lnTo>
                  <a:pt x="192741" y="708211"/>
                </a:lnTo>
                <a:cubicBezTo>
                  <a:pt x="62753" y="679823"/>
                  <a:pt x="0" y="673846"/>
                  <a:pt x="31377" y="555811"/>
                </a:cubicBezTo>
                <a:cubicBezTo>
                  <a:pt x="62754" y="437776"/>
                  <a:pt x="221877" y="218888"/>
                  <a:pt x="381000" y="0"/>
                </a:cubicBezTo>
              </a:path>
            </a:pathLst>
          </a:cu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AutoShape 10" descr="Káº¿t quáº£ hÃ¬nh áº£nh cho phÃ­ch cáº¯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874995" y="-32215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endParaRPr lang="en-US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68014" y="387369"/>
            <a:ext cx="6826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57600" y="752963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966901" y="1162388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76326" y="1541346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Rectangle 24"/>
          <p:cNvSpPr/>
          <p:nvPr/>
        </p:nvSpPr>
        <p:spPr>
          <a:xfrm flipH="1">
            <a:off x="4391628" y="3140627"/>
            <a:ext cx="3765889" cy="29684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47000">
                <a:srgbClr val="FFFF00"/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600200" y="4495800"/>
            <a:ext cx="228600" cy="533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5498437" y="3543898"/>
            <a:ext cx="3276600" cy="1579282"/>
          </a:xfrm>
          <a:custGeom>
            <a:avLst/>
            <a:gdLst>
              <a:gd name="connsiteX0" fmla="*/ 912906 w 3276600"/>
              <a:gd name="connsiteY0" fmla="*/ 1368612 h 1579282"/>
              <a:gd name="connsiteX1" fmla="*/ 527423 w 3276600"/>
              <a:gd name="connsiteY1" fmla="*/ 1565835 h 1579282"/>
              <a:gd name="connsiteX2" fmla="*/ 159870 w 3276600"/>
              <a:gd name="connsiteY2" fmla="*/ 1287930 h 1579282"/>
              <a:gd name="connsiteX3" fmla="*/ 258482 w 3276600"/>
              <a:gd name="connsiteY3" fmla="*/ 678330 h 1579282"/>
              <a:gd name="connsiteX4" fmla="*/ 1710765 w 3276600"/>
              <a:gd name="connsiteY4" fmla="*/ 490071 h 1579282"/>
              <a:gd name="connsiteX5" fmla="*/ 2965823 w 3276600"/>
              <a:gd name="connsiteY5" fmla="*/ 714188 h 1579282"/>
              <a:gd name="connsiteX6" fmla="*/ 3252694 w 3276600"/>
              <a:gd name="connsiteY6" fmla="*/ 176306 h 1579282"/>
              <a:gd name="connsiteX7" fmla="*/ 2822388 w 3276600"/>
              <a:gd name="connsiteY7" fmla="*/ 23906 h 1579282"/>
              <a:gd name="connsiteX8" fmla="*/ 2831353 w 3276600"/>
              <a:gd name="connsiteY8" fmla="*/ 32871 h 157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6600" h="1579282">
                <a:moveTo>
                  <a:pt x="912906" y="1368612"/>
                </a:moveTo>
                <a:cubicBezTo>
                  <a:pt x="782917" y="1473947"/>
                  <a:pt x="652929" y="1579282"/>
                  <a:pt x="527423" y="1565835"/>
                </a:cubicBezTo>
                <a:cubicBezTo>
                  <a:pt x="401917" y="1552388"/>
                  <a:pt x="204694" y="1435848"/>
                  <a:pt x="159870" y="1287930"/>
                </a:cubicBezTo>
                <a:cubicBezTo>
                  <a:pt x="115046" y="1140012"/>
                  <a:pt x="0" y="811306"/>
                  <a:pt x="258482" y="678330"/>
                </a:cubicBezTo>
                <a:cubicBezTo>
                  <a:pt x="516964" y="545354"/>
                  <a:pt x="1259542" y="484095"/>
                  <a:pt x="1710765" y="490071"/>
                </a:cubicBezTo>
                <a:cubicBezTo>
                  <a:pt x="2161988" y="496047"/>
                  <a:pt x="2708835" y="766482"/>
                  <a:pt x="2965823" y="714188"/>
                </a:cubicBezTo>
                <a:cubicBezTo>
                  <a:pt x="3222811" y="661894"/>
                  <a:pt x="3276600" y="291353"/>
                  <a:pt x="3252694" y="176306"/>
                </a:cubicBezTo>
                <a:cubicBezTo>
                  <a:pt x="3228788" y="61259"/>
                  <a:pt x="2892612" y="47812"/>
                  <a:pt x="2822388" y="23906"/>
                </a:cubicBezTo>
                <a:cubicBezTo>
                  <a:pt x="2752165" y="0"/>
                  <a:pt x="2791759" y="16435"/>
                  <a:pt x="2831353" y="32871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6516054" y="2622573"/>
            <a:ext cx="2397088" cy="814293"/>
          </a:xfrm>
          <a:custGeom>
            <a:avLst/>
            <a:gdLst>
              <a:gd name="connsiteX0" fmla="*/ 0 w 2306918"/>
              <a:gd name="connsiteY0" fmla="*/ 159870 h 814293"/>
              <a:gd name="connsiteX1" fmla="*/ 466165 w 2306918"/>
              <a:gd name="connsiteY1" fmla="*/ 34364 h 814293"/>
              <a:gd name="connsiteX2" fmla="*/ 1317812 w 2306918"/>
              <a:gd name="connsiteY2" fmla="*/ 43329 h 814293"/>
              <a:gd name="connsiteX3" fmla="*/ 2151530 w 2306918"/>
              <a:gd name="connsiteY3" fmla="*/ 294340 h 814293"/>
              <a:gd name="connsiteX4" fmla="*/ 2250141 w 2306918"/>
              <a:gd name="connsiteY4" fmla="*/ 697752 h 814293"/>
              <a:gd name="connsiteX5" fmla="*/ 1810871 w 2306918"/>
              <a:gd name="connsiteY5" fmla="*/ 814293 h 81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6918" h="814293">
                <a:moveTo>
                  <a:pt x="0" y="159870"/>
                </a:moveTo>
                <a:cubicBezTo>
                  <a:pt x="123265" y="106828"/>
                  <a:pt x="246530" y="53787"/>
                  <a:pt x="466165" y="34364"/>
                </a:cubicBezTo>
                <a:cubicBezTo>
                  <a:pt x="685800" y="14941"/>
                  <a:pt x="1036918" y="0"/>
                  <a:pt x="1317812" y="43329"/>
                </a:cubicBezTo>
                <a:cubicBezTo>
                  <a:pt x="1598706" y="86658"/>
                  <a:pt x="1996142" y="185270"/>
                  <a:pt x="2151530" y="294340"/>
                </a:cubicBezTo>
                <a:cubicBezTo>
                  <a:pt x="2306918" y="403410"/>
                  <a:pt x="2306917" y="611093"/>
                  <a:pt x="2250141" y="697752"/>
                </a:cubicBezTo>
                <a:cubicBezTo>
                  <a:pt x="2193365" y="784411"/>
                  <a:pt x="2002118" y="799352"/>
                  <a:pt x="1810871" y="814293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8" presetClass="exit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8" presetClass="exit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1" grpId="1" animBg="1"/>
      <p:bldP spid="18" grpId="0" animBg="1"/>
      <p:bldP spid="19" grpId="0" animBg="1"/>
      <p:bldP spid="27" grpId="0" animBg="1"/>
      <p:bldP spid="28" grpId="0" animBg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25" grpId="0" animBg="1"/>
      <p:bldP spid="25" grpId="1" animBg="1"/>
      <p:bldP spid="26" grpId="0" animBg="1"/>
      <p:bldP spid="26" grpId="1" animBg="1"/>
      <p:bldP spid="50" grpId="0" animBg="1"/>
      <p:bldP spid="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2438400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3600"/>
            <a:ext cx="8458200" cy="3429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7 - </a:t>
            </a:r>
            <a:r>
              <a:rPr lang="en-US" sz="5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LẮP MẠCH ĐIỆN ĐÈN ỐNG HUỲNH QUANG</a:t>
            </a:r>
            <a:endParaRPr lang="en-US" sz="54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5257800"/>
            <a:ext cx="4572000" cy="533400"/>
          </a:xfrm>
        </p:spPr>
        <p:txBody>
          <a:bodyPr>
            <a:normAutofit/>
          </a:bodyPr>
          <a:lstStyle/>
          <a:p>
            <a:pPr algn="r"/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CN8,9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533400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CÔNG NGHỆ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fontAlgn="t">
              <a:buNone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		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ông nghệ 9\New folder\kim-rang-6-cao-cap-endura-e5331_master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"/>
            <a:ext cx="2667000" cy="2057400"/>
          </a:xfrm>
          <a:prstGeom prst="rect">
            <a:avLst/>
          </a:prstGeom>
          <a:noFill/>
        </p:spPr>
      </p:pic>
      <p:pic>
        <p:nvPicPr>
          <p:cNvPr id="1027" name="Picture 3" descr="D:\công nghệ 9\New folder\AK-0340-600x6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52400"/>
            <a:ext cx="2590800" cy="2057400"/>
          </a:xfrm>
          <a:prstGeom prst="rect">
            <a:avLst/>
          </a:prstGeom>
          <a:noFill/>
        </p:spPr>
      </p:pic>
      <p:pic>
        <p:nvPicPr>
          <p:cNvPr id="1028" name="Picture 4" descr="D:\công nghệ 9\New folder\upload_08d9f44ff5b2417f8b5adcc67798eec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52400"/>
            <a:ext cx="2438400" cy="2057400"/>
          </a:xfrm>
          <a:prstGeom prst="rect">
            <a:avLst/>
          </a:prstGeom>
          <a:noFill/>
        </p:spPr>
      </p:pic>
      <p:pic>
        <p:nvPicPr>
          <p:cNvPr id="1029" name="Picture 5" descr="D:\công nghệ 9\New folder\downlo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3352800"/>
            <a:ext cx="2438400" cy="2219325"/>
          </a:xfrm>
          <a:prstGeom prst="rect">
            <a:avLst/>
          </a:prstGeom>
          <a:noFill/>
        </p:spPr>
      </p:pic>
      <p:pic>
        <p:nvPicPr>
          <p:cNvPr id="1030" name="Picture 6" descr="D:\công nghệ 9\New folder\but_chi_go_thien_long_gp-018__1__larg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3352800"/>
            <a:ext cx="2514600" cy="2209800"/>
          </a:xfrm>
          <a:prstGeom prst="rect">
            <a:avLst/>
          </a:prstGeom>
          <a:noFill/>
        </p:spPr>
      </p:pic>
      <p:pic>
        <p:nvPicPr>
          <p:cNvPr id="1031" name="Picture 7" descr="D:\công nghệ 9\New folder\Thuoc-deo-20-cm-300x3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3352800"/>
            <a:ext cx="2705100" cy="2209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14400" y="2438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2438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tuốt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dây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0" y="243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Tua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vít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5867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0" y="5867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chì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48400" y="5867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Thước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công nghệ 9\New folder\bong-d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2133600" cy="1905000"/>
          </a:xfrm>
          <a:prstGeom prst="rect">
            <a:avLst/>
          </a:prstGeom>
          <a:noFill/>
        </p:spPr>
      </p:pic>
      <p:pic>
        <p:nvPicPr>
          <p:cNvPr id="2051" name="Picture 3" descr="D:\công nghệ 9\New folder\xew1339481833-500x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0"/>
            <a:ext cx="2209800" cy="1905000"/>
          </a:xfrm>
          <a:prstGeom prst="rect">
            <a:avLst/>
          </a:prstGeom>
          <a:noFill/>
        </p:spPr>
      </p:pic>
      <p:pic>
        <p:nvPicPr>
          <p:cNvPr id="2052" name="Picture 4" descr="D:\công nghệ 9\New folder\chanluu-500x5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0"/>
            <a:ext cx="2209800" cy="1905000"/>
          </a:xfrm>
          <a:prstGeom prst="rect">
            <a:avLst/>
          </a:prstGeom>
          <a:noFill/>
        </p:spPr>
      </p:pic>
      <p:pic>
        <p:nvPicPr>
          <p:cNvPr id="2053" name="Picture 5" descr="D:\công nghệ 9\New folder\17-T8-STANDARD-BATTEN-LUMINAIRE_140816008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0"/>
            <a:ext cx="2362200" cy="1905000"/>
          </a:xfrm>
          <a:prstGeom prst="rect">
            <a:avLst/>
          </a:prstGeom>
          <a:noFill/>
        </p:spPr>
      </p:pic>
      <p:pic>
        <p:nvPicPr>
          <p:cNvPr id="2054" name="Picture 6" descr="D:\công nghệ 9\New folder\8_công-tắc-đơn-k3-6a-250v-372jubxu53hd8cq5s37pj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2286000"/>
            <a:ext cx="2362200" cy="1828800"/>
          </a:xfrm>
          <a:prstGeom prst="rect">
            <a:avLst/>
          </a:prstGeom>
          <a:noFill/>
        </p:spPr>
      </p:pic>
      <p:pic>
        <p:nvPicPr>
          <p:cNvPr id="2055" name="Picture 7" descr="D:\công nghệ 9\New folder\24_10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5200" y="2286000"/>
            <a:ext cx="2438400" cy="1828800"/>
          </a:xfrm>
          <a:prstGeom prst="rect">
            <a:avLst/>
          </a:prstGeom>
          <a:noFill/>
        </p:spPr>
      </p:pic>
      <p:pic>
        <p:nvPicPr>
          <p:cNvPr id="2057" name="Picture 9" descr="D:\công nghệ 9\New folder\bang-dien-lon-16cm-x-20cm-bn7-tasaky-152396168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43600" y="2286000"/>
            <a:ext cx="2057400" cy="1828800"/>
          </a:xfrm>
          <a:prstGeom prst="rect">
            <a:avLst/>
          </a:prstGeom>
          <a:noFill/>
        </p:spPr>
      </p:pic>
      <p:pic>
        <p:nvPicPr>
          <p:cNvPr id="2058" name="Picture 10" descr="D:\công nghệ 9\New folder\lny134130559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19200" y="4495801"/>
            <a:ext cx="2514600" cy="1752600"/>
          </a:xfrm>
          <a:prstGeom prst="rect">
            <a:avLst/>
          </a:prstGeom>
          <a:noFill/>
        </p:spPr>
      </p:pic>
      <p:pic>
        <p:nvPicPr>
          <p:cNvPr id="2059" name="Picture 11" descr="D:\công nghệ 9\New folder\BANG-KEO-DIEN-1.8F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33800" y="4495800"/>
            <a:ext cx="2133600" cy="1752600"/>
          </a:xfrm>
          <a:prstGeom prst="rect">
            <a:avLst/>
          </a:prstGeom>
          <a:noFill/>
        </p:spPr>
      </p:pic>
      <p:pic>
        <p:nvPicPr>
          <p:cNvPr id="2060" name="Picture 12" descr="D:\công nghệ 9\New folder\giay-nham-to-sankyvo-7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67400" y="4495800"/>
            <a:ext cx="2438400" cy="17526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28600" y="19050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quang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0" y="1905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0600" y="1905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lưu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86600" y="1905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Máng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0" y="41910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cực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62400" y="4191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chì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00800" y="41910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71600" y="62484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86200" y="62484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00800" y="62484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nhám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algn="just"/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Kìm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kìm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tuốt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vít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/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nhám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14400" lvl="1" indent="-457200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14400" lvl="1" indent="-45720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					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None/>
            </a:pP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					2.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				3.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công nghệ 9\New folder\h1`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124200"/>
            <a:ext cx="6442076" cy="247808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191000" y="3886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38400" y="5029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67200" y="4953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cxnSp>
        <p:nvCxnSpPr>
          <p:cNvPr id="18" name="Straight Arrow Connector 17"/>
          <p:cNvCxnSpPr>
            <a:endCxn id="12" idx="1"/>
          </p:cNvCxnSpPr>
          <p:nvPr/>
        </p:nvCxnSpPr>
        <p:spPr>
          <a:xfrm flipV="1">
            <a:off x="3962400" y="4070866"/>
            <a:ext cx="228600" cy="439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3" idx="3"/>
          </p:cNvCxnSpPr>
          <p:nvPr/>
        </p:nvCxnSpPr>
        <p:spPr>
          <a:xfrm rot="10800000">
            <a:off x="2667000" y="5213866"/>
            <a:ext cx="228600" cy="439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H="1">
            <a:off x="4022467" y="4816733"/>
            <a:ext cx="260866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17" name="Group 10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604685"/>
              </p:ext>
            </p:extLst>
          </p:nvPr>
        </p:nvGraphicFramePr>
        <p:xfrm>
          <a:off x="384969" y="2438400"/>
          <a:ext cx="8374063" cy="381000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43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gọi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Chức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Cầu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chì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tắc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Chấn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lưu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CC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Tắc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te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Bóng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đèn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" name="Text Box 93"/>
          <p:cNvSpPr txBox="1">
            <a:spLocks noChangeArrowheads="1"/>
          </p:cNvSpPr>
          <p:nvPr/>
        </p:nvSpPr>
        <p:spPr bwMode="auto">
          <a:xfrm>
            <a:off x="1993900" y="2895600"/>
            <a:ext cx="67818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vi-VN" sz="2200" i="1" dirty="0">
                <a:solidFill>
                  <a:srgbClr val="7030A0"/>
                </a:solidFill>
                <a:latin typeface="+mj-lt"/>
              </a:rPr>
              <a:t>Là thiết bị điện dùng để bảo vệ an toàn cho các đồ dùng điện, mạch điện khi xảy ra sự cố ngắn mạch hoặc quá tải.</a:t>
            </a:r>
            <a:endParaRPr lang="en-US" sz="2200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1" name="Text Box 95"/>
          <p:cNvSpPr txBox="1">
            <a:spLocks noChangeArrowheads="1"/>
          </p:cNvSpPr>
          <p:nvPr/>
        </p:nvSpPr>
        <p:spPr bwMode="auto">
          <a:xfrm>
            <a:off x="2006600" y="3657600"/>
            <a:ext cx="6781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99"/>
          <p:cNvSpPr txBox="1">
            <a:spLocks noChangeArrowheads="1"/>
          </p:cNvSpPr>
          <p:nvPr/>
        </p:nvSpPr>
        <p:spPr bwMode="auto">
          <a:xfrm>
            <a:off x="2019300" y="5791200"/>
            <a:ext cx="6781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93900" y="4114800"/>
            <a:ext cx="6781800" cy="83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i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400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i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400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93900" y="4953000"/>
            <a:ext cx="6781800" cy="83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ở 2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1000" y="13716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14400" lvl="1" indent="-457200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1061</Words>
  <Application>Microsoft Office PowerPoint</Application>
  <PresentationFormat>On-screen Show (4:3)</PresentationFormat>
  <Paragraphs>190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.VnTime</vt:lpstr>
      <vt:lpstr>Arial</vt:lpstr>
      <vt:lpstr>Calibri</vt:lpstr>
      <vt:lpstr>Times New Roman</vt:lpstr>
      <vt:lpstr>Wingdings</vt:lpstr>
      <vt:lpstr>Office Theme</vt:lpstr>
      <vt:lpstr>Trường THCS Huỳnh Văn Nghệ</vt:lpstr>
      <vt:lpstr> Bài 7 - Thực hành:  LẮP MẠCH ĐIỆN ĐÈN ỐNG HUỲNH QUANG</vt:lpstr>
      <vt:lpstr>Lắp mạch điện đèn ống huỳnh quang </vt:lpstr>
      <vt:lpstr>PowerPoint Presentation</vt:lpstr>
      <vt:lpstr>PowerPoint Presentation</vt:lpstr>
      <vt:lpstr>Lắp mạch điện đèn ống huỳnh quang </vt:lpstr>
      <vt:lpstr>Lắp mạch điện đèn ống huỳnh quang </vt:lpstr>
      <vt:lpstr>Lắp mạch điện đèn ống huỳnh quang </vt:lpstr>
      <vt:lpstr>Lắp mạch điện đèn ống huỳnh quang </vt:lpstr>
      <vt:lpstr>PowerPoint Presentation</vt:lpstr>
      <vt:lpstr>PowerPoint Presentation</vt:lpstr>
      <vt:lpstr>Lắp mạch điện đèn ống huỳnh quang </vt:lpstr>
      <vt:lpstr>PowerPoint Presentation</vt:lpstr>
      <vt:lpstr>Lắp mạch điện đèn ống huỳnh quang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Admin</cp:lastModifiedBy>
  <cp:revision>2</cp:revision>
  <dcterms:created xsi:type="dcterms:W3CDTF">2019-01-12T09:46:15Z</dcterms:created>
  <dcterms:modified xsi:type="dcterms:W3CDTF">2021-11-21T13:58:50Z</dcterms:modified>
</cp:coreProperties>
</file>